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activeX/activeX4.xml" ContentType="application/vnd.ms-office.activeX+xml"/>
  <Override PartName="/ppt/activeX/activeX15.xml" ContentType="application/vnd.ms-office.activeX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activeX/activeX2.xml" ContentType="application/vnd.ms-office.activeX+xml"/>
  <Override PartName="/ppt/activeX/activeX13.xml" ContentType="application/vnd.ms-office.activeX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activeX/activeX1.xml" ContentType="application/vnd.ms-office.activeX+xml"/>
  <Override PartName="/ppt/activeX/activeX11.xml" ContentType="application/vnd.ms-office.activeX+xml"/>
  <Override PartName="/ppt/activeX/activeX12.xml" ContentType="application/vnd.ms-office.activeX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activeX/activeX10.xml" ContentType="application/vnd.ms-office.activeX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activeX/activeX8.xml" ContentType="application/vnd.ms-office.activeX+xml"/>
  <Override PartName="/ppt/activeX/activeX9.xml" ContentType="application/vnd.ms-office.activeX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activeX/activeX6.xml" ContentType="application/vnd.ms-office.activeX+xml"/>
  <Override PartName="/ppt/activeX/activeX7.xml" ContentType="application/vnd.ms-office.activeX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activeX/activeX5.xml" ContentType="application/vnd.ms-office.activeX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activeX/activeX3.xml" ContentType="application/vnd.ms-office.activeX+xml"/>
  <Override PartName="/ppt/activeX/activeX14.xml" ContentType="application/vnd.ms-office.activeX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67" autoAdjust="0"/>
  </p:normalViewPr>
  <p:slideViewPr>
    <p:cSldViewPr>
      <p:cViewPr varScale="1">
        <p:scale>
          <a:sx n="75" d="100"/>
          <a:sy n="75" d="100"/>
        </p:scale>
        <p:origin x="-100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activeX/activeX1.xml><?xml version="1.0" encoding="utf-8"?>
<ax:ocx xmlns:ax="http://schemas.microsoft.com/office/2006/activeX" xmlns:r="http://schemas.openxmlformats.org/officeDocument/2006/relationships" ax:classid="{24B65A6C-19EC-4ADD-9DA0-AC57A81F8528}" ax:persistence="persistPropertyBag">
  <ax:ocxPr ax:name="_Version" ax:value="65536"/>
  <ax:ocxPr ax:name="_ExtentX" ax:value="7585"/>
  <ax:ocxPr ax:name="_ExtentY" ax:value="5292"/>
  <ax:ocxPr ax:name="_StockProps" ax:value="0"/>
  <ax:ocxPr ax:name="SenteoQuestionType" ax:value="3"/>
  <ax:ocxPr ax:name="SenteoNumberChoices" ax:value="2"/>
  <ax:ocxPr ax:name="SenteoMultipleInputAndNumericAnswer" ax:value=""/>
</ax:ocx>
</file>

<file path=ppt/activeX/activeX10.xml><?xml version="1.0" encoding="utf-8"?>
<ax:ocx xmlns:ax="http://schemas.microsoft.com/office/2006/activeX" xmlns:r="http://schemas.openxmlformats.org/officeDocument/2006/relationships" ax:classid="{24B65A6C-19EC-4ADD-9DA0-AC57A81F8528}" ax:persistence="persistPropertyBag">
  <ax:ocxPr ax:name="_Version" ax:value="65536"/>
  <ax:ocxPr ax:name="_ExtentX" ax:value="7585"/>
  <ax:ocxPr ax:name="_ExtentY" ax:value="5292"/>
  <ax:ocxPr ax:name="_StockProps" ax:value="0"/>
  <ax:ocxPr ax:name="SenteoQuestionType" ax:value="3"/>
  <ax:ocxPr ax:name="SenteoNumberChoices" ax:value="2"/>
  <ax:ocxPr ax:name="SenteoMultipleInputAndNumericAnswer" ax:value=""/>
</ax:ocx>
</file>

<file path=ppt/activeX/activeX11.xml><?xml version="1.0" encoding="utf-8"?>
<ax:ocx xmlns:ax="http://schemas.microsoft.com/office/2006/activeX" xmlns:r="http://schemas.openxmlformats.org/officeDocument/2006/relationships" ax:classid="{24B65A6C-19EC-4ADD-9DA0-AC57A81F8528}" ax:persistence="persistPropertyBag">
  <ax:ocxPr ax:name="_Version" ax:value="65536"/>
  <ax:ocxPr ax:name="_ExtentX" ax:value="7585"/>
  <ax:ocxPr ax:name="_ExtentY" ax:value="5292"/>
  <ax:ocxPr ax:name="_StockProps" ax:value="0"/>
  <ax:ocxPr ax:name="SenteoQuestionType" ax:value="3"/>
  <ax:ocxPr ax:name="SenteoNumberChoices" ax:value="2"/>
  <ax:ocxPr ax:name="SenteoMultipleInputAndNumericAnswer" ax:value=""/>
</ax:ocx>
</file>

<file path=ppt/activeX/activeX12.xml><?xml version="1.0" encoding="utf-8"?>
<ax:ocx xmlns:ax="http://schemas.microsoft.com/office/2006/activeX" xmlns:r="http://schemas.openxmlformats.org/officeDocument/2006/relationships" ax:classid="{24B65A6C-19EC-4ADD-9DA0-AC57A81F8528}" ax:persistence="persistPropertyBag">
  <ax:ocxPr ax:name="_Version" ax:value="65536"/>
  <ax:ocxPr ax:name="_ExtentX" ax:value="7585"/>
  <ax:ocxPr ax:name="_ExtentY" ax:value="5292"/>
  <ax:ocxPr ax:name="_StockProps" ax:value="0"/>
  <ax:ocxPr ax:name="SenteoQuestionType" ax:value="3"/>
  <ax:ocxPr ax:name="SenteoNumberChoices" ax:value="2"/>
  <ax:ocxPr ax:name="SenteoMultipleInputAndNumericAnswer" ax:value=""/>
</ax:ocx>
</file>

<file path=ppt/activeX/activeX13.xml><?xml version="1.0" encoding="utf-8"?>
<ax:ocx xmlns:ax="http://schemas.microsoft.com/office/2006/activeX" xmlns:r="http://schemas.openxmlformats.org/officeDocument/2006/relationships" ax:classid="{24B65A6C-19EC-4ADD-9DA0-AC57A81F8528}" ax:persistence="persistPropertyBag">
  <ax:ocxPr ax:name="_Version" ax:value="65536"/>
  <ax:ocxPr ax:name="_ExtentX" ax:value="7585"/>
  <ax:ocxPr ax:name="_ExtentY" ax:value="5292"/>
  <ax:ocxPr ax:name="_StockProps" ax:value="0"/>
  <ax:ocxPr ax:name="SenteoQuestionType" ax:value="3"/>
  <ax:ocxPr ax:name="SenteoNumberChoices" ax:value="2"/>
  <ax:ocxPr ax:name="SenteoCorrectAnswer" ax:value="2"/>
  <ax:ocxPr ax:name="SenteoMultipleInputAndNumericAnswer" ax:value=""/>
</ax:ocx>
</file>

<file path=ppt/activeX/activeX14.xml><?xml version="1.0" encoding="utf-8"?>
<ax:ocx xmlns:ax="http://schemas.microsoft.com/office/2006/activeX" xmlns:r="http://schemas.openxmlformats.org/officeDocument/2006/relationships" ax:classid="{24B65A6C-19EC-4ADD-9DA0-AC57A81F8528}" ax:persistence="persistPropertyBag">
  <ax:ocxPr ax:name="_Version" ax:value="65536"/>
  <ax:ocxPr ax:name="_ExtentX" ax:value="7585"/>
  <ax:ocxPr ax:name="_ExtentY" ax:value="5292"/>
  <ax:ocxPr ax:name="_StockProps" ax:value="0"/>
  <ax:ocxPr ax:name="SenteoQuestionType" ax:value="3"/>
  <ax:ocxPr ax:name="SenteoNumberChoices" ax:value="2"/>
  <ax:ocxPr ax:name="SenteoCorrectAnswer" ax:value="2"/>
  <ax:ocxPr ax:name="SenteoMultipleInputAndNumericAnswer" ax:value=""/>
</ax:ocx>
</file>

<file path=ppt/activeX/activeX15.xml><?xml version="1.0" encoding="utf-8"?>
<ax:ocx xmlns:ax="http://schemas.microsoft.com/office/2006/activeX" xmlns:r="http://schemas.openxmlformats.org/officeDocument/2006/relationships" ax:classid="{24B65A6C-19EC-4ADD-9DA0-AC57A81F8528}" ax:persistence="persistPropertyBag">
  <ax:ocxPr ax:name="_Version" ax:value="65536"/>
  <ax:ocxPr ax:name="_ExtentX" ax:value="7585"/>
  <ax:ocxPr ax:name="_ExtentY" ax:value="5292"/>
  <ax:ocxPr ax:name="_StockProps" ax:value="0"/>
  <ax:ocxPr ax:name="SenteoQuestionType" ax:value="3"/>
  <ax:ocxPr ax:name="SenteoNumberChoices" ax:value="2"/>
  <ax:ocxPr ax:name="SenteoMultipleInputAndNumericAnswer" ax:value=""/>
</ax:ocx>
</file>

<file path=ppt/activeX/activeX2.xml><?xml version="1.0" encoding="utf-8"?>
<ax:ocx xmlns:ax="http://schemas.microsoft.com/office/2006/activeX" xmlns:r="http://schemas.openxmlformats.org/officeDocument/2006/relationships" ax:classid="{24B65A6C-19EC-4ADD-9DA0-AC57A81F8528}" ax:persistence="persistPropertyBag">
  <ax:ocxPr ax:name="_Version" ax:value="65536"/>
  <ax:ocxPr ax:name="_ExtentX" ax:value="7585"/>
  <ax:ocxPr ax:name="_ExtentY" ax:value="5292"/>
  <ax:ocxPr ax:name="_StockProps" ax:value="0"/>
  <ax:ocxPr ax:name="SenteoQuestionType" ax:value="3"/>
  <ax:ocxPr ax:name="SenteoNumberChoices" ax:value="2"/>
  <ax:ocxPr ax:name="SenteoCorrectAnswer" ax:value="2"/>
  <ax:ocxPr ax:name="SenteoMultipleInputAndNumericAnswer" ax:value=""/>
</ax:ocx>
</file>

<file path=ppt/activeX/activeX3.xml><?xml version="1.0" encoding="utf-8"?>
<ax:ocx xmlns:ax="http://schemas.microsoft.com/office/2006/activeX" xmlns:r="http://schemas.openxmlformats.org/officeDocument/2006/relationships" ax:classid="{24B65A6C-19EC-4ADD-9DA0-AC57A81F8528}" ax:persistence="persistPropertyBag">
  <ax:ocxPr ax:name="_Version" ax:value="65536"/>
  <ax:ocxPr ax:name="_ExtentX" ax:value="7585"/>
  <ax:ocxPr ax:name="_ExtentY" ax:value="5292"/>
  <ax:ocxPr ax:name="_StockProps" ax:value="0"/>
  <ax:ocxPr ax:name="SenteoQuestionType" ax:value="3"/>
  <ax:ocxPr ax:name="SenteoNumberChoices" ax:value="2"/>
  <ax:ocxPr ax:name="SenteoMultipleInputAndNumericAnswer" ax:value=""/>
</ax:ocx>
</file>

<file path=ppt/activeX/activeX4.xml><?xml version="1.0" encoding="utf-8"?>
<ax:ocx xmlns:ax="http://schemas.microsoft.com/office/2006/activeX" xmlns:r="http://schemas.openxmlformats.org/officeDocument/2006/relationships" ax:classid="{24B65A6C-19EC-4ADD-9DA0-AC57A81F8528}" ax:persistence="persistPropertyBag">
  <ax:ocxPr ax:name="_Version" ax:value="65536"/>
  <ax:ocxPr ax:name="_ExtentX" ax:value="7585"/>
  <ax:ocxPr ax:name="_ExtentY" ax:value="5292"/>
  <ax:ocxPr ax:name="_StockProps" ax:value="0"/>
  <ax:ocxPr ax:name="SenteoQuestionType" ax:value="3"/>
  <ax:ocxPr ax:name="SenteoNumberChoices" ax:value="2"/>
  <ax:ocxPr ax:name="SenteoMultipleInputAndNumericAnswer" ax:value=""/>
</ax:ocx>
</file>

<file path=ppt/activeX/activeX5.xml><?xml version="1.0" encoding="utf-8"?>
<ax:ocx xmlns:ax="http://schemas.microsoft.com/office/2006/activeX" xmlns:r="http://schemas.openxmlformats.org/officeDocument/2006/relationships" ax:classid="{24B65A6C-19EC-4ADD-9DA0-AC57A81F8528}" ax:persistence="persistPropertyBag">
  <ax:ocxPr ax:name="_Version" ax:value="65536"/>
  <ax:ocxPr ax:name="_ExtentX" ax:value="7585"/>
  <ax:ocxPr ax:name="_ExtentY" ax:value="5292"/>
  <ax:ocxPr ax:name="_StockProps" ax:value="0"/>
  <ax:ocxPr ax:name="SenteoQuestionType" ax:value="3"/>
  <ax:ocxPr ax:name="SenteoNumberChoices" ax:value="2"/>
  <ax:ocxPr ax:name="SenteoCorrectAnswer" ax:value="2"/>
  <ax:ocxPr ax:name="SenteoMultipleInputAndNumericAnswer" ax:value=""/>
</ax:ocx>
</file>

<file path=ppt/activeX/activeX6.xml><?xml version="1.0" encoding="utf-8"?>
<ax:ocx xmlns:ax="http://schemas.microsoft.com/office/2006/activeX" xmlns:r="http://schemas.openxmlformats.org/officeDocument/2006/relationships" ax:classid="{24B65A6C-19EC-4ADD-9DA0-AC57A81F8528}" ax:persistence="persistPropertyBag">
  <ax:ocxPr ax:name="_Version" ax:value="65536"/>
  <ax:ocxPr ax:name="_ExtentX" ax:value="7585"/>
  <ax:ocxPr ax:name="_ExtentY" ax:value="5292"/>
  <ax:ocxPr ax:name="_StockProps" ax:value="0"/>
  <ax:ocxPr ax:name="SenteoQuestionType" ax:value="3"/>
  <ax:ocxPr ax:name="SenteoNumberChoices" ax:value="2"/>
  <ax:ocxPr ax:name="SenteoMultipleInputAndNumericAnswer" ax:value=""/>
</ax:ocx>
</file>

<file path=ppt/activeX/activeX7.xml><?xml version="1.0" encoding="utf-8"?>
<ax:ocx xmlns:ax="http://schemas.microsoft.com/office/2006/activeX" xmlns:r="http://schemas.openxmlformats.org/officeDocument/2006/relationships" ax:classid="{24B65A6C-19EC-4ADD-9DA0-AC57A81F8528}" ax:persistence="persistPropertyBag">
  <ax:ocxPr ax:name="_Version" ax:value="65536"/>
  <ax:ocxPr ax:name="_ExtentX" ax:value="7585"/>
  <ax:ocxPr ax:name="_ExtentY" ax:value="5292"/>
  <ax:ocxPr ax:name="_StockProps" ax:value="0"/>
  <ax:ocxPr ax:name="SenteoQuestionType" ax:value="3"/>
  <ax:ocxPr ax:name="SenteoNumberChoices" ax:value="2"/>
  <ax:ocxPr ax:name="SenteoCorrectAnswer" ax:value="2"/>
  <ax:ocxPr ax:name="SenteoMultipleInputAndNumericAnswer" ax:value=""/>
</ax:ocx>
</file>

<file path=ppt/activeX/activeX8.xml><?xml version="1.0" encoding="utf-8"?>
<ax:ocx xmlns:ax="http://schemas.microsoft.com/office/2006/activeX" xmlns:r="http://schemas.openxmlformats.org/officeDocument/2006/relationships" ax:classid="{24B65A6C-19EC-4ADD-9DA0-AC57A81F8528}" ax:persistence="persistPropertyBag">
  <ax:ocxPr ax:name="_Version" ax:value="65536"/>
  <ax:ocxPr ax:name="_ExtentX" ax:value="7585"/>
  <ax:ocxPr ax:name="_ExtentY" ax:value="5292"/>
  <ax:ocxPr ax:name="_StockProps" ax:value="0"/>
  <ax:ocxPr ax:name="SenteoQuestionType" ax:value="3"/>
  <ax:ocxPr ax:name="SenteoNumberChoices" ax:value="2"/>
  <ax:ocxPr ax:name="SenteoMultipleInputAndNumericAnswer" ax:value=""/>
</ax:ocx>
</file>

<file path=ppt/activeX/activeX9.xml><?xml version="1.0" encoding="utf-8"?>
<ax:ocx xmlns:ax="http://schemas.microsoft.com/office/2006/activeX" xmlns:r="http://schemas.openxmlformats.org/officeDocument/2006/relationships" ax:classid="{24B65A6C-19EC-4ADD-9DA0-AC57A81F8528}" ax:persistence="persistPropertyBag">
  <ax:ocxPr ax:name="_Version" ax:value="65536"/>
  <ax:ocxPr ax:name="_ExtentX" ax:value="7585"/>
  <ax:ocxPr ax:name="_ExtentY" ax:value="5292"/>
  <ax:ocxPr ax:name="_StockProps" ax:value="0"/>
  <ax:ocxPr ax:name="SenteoQuestionType" ax:value="3"/>
  <ax:ocxPr ax:name="SenteoNumberChoices" ax:value="2"/>
  <ax:ocxPr ax:name="SenteoCorrectAnswer" ax:value="2"/>
  <ax:ocxPr ax:name="SenteoMultipleInputAndNumericAnswer" ax:value=""/>
</ax:ocx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90C2F-F765-4A6F-8FFB-0BBCB064E3F9}" type="datetimeFigureOut">
              <a:rPr lang="en-US" smtClean="0"/>
              <a:t>2/28/2010</a:t>
            </a:fld>
            <a:endParaRPr lang="en-C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67611E-D316-4208-B71E-D9640D50178D}" type="slidenum">
              <a:rPr lang="en-CA" smtClean="0"/>
              <a:t>‹#›</a:t>
            </a:fld>
            <a:endParaRPr lang="en-C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90C2F-F765-4A6F-8FFB-0BBCB064E3F9}" type="datetimeFigureOut">
              <a:rPr lang="en-US" smtClean="0"/>
              <a:t>2/28/2010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7611E-D316-4208-B71E-D9640D50178D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90C2F-F765-4A6F-8FFB-0BBCB064E3F9}" type="datetimeFigureOut">
              <a:rPr lang="en-US" smtClean="0"/>
              <a:t>2/28/2010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7611E-D316-4208-B71E-D9640D50178D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7690C2F-F765-4A6F-8FFB-0BBCB064E3F9}" type="datetimeFigureOut">
              <a:rPr lang="en-US" smtClean="0"/>
              <a:t>2/28/2010</a:t>
            </a:fld>
            <a:endParaRPr lang="en-CA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867611E-D316-4208-B71E-D9640D50178D}" type="slidenum">
              <a:rPr lang="en-CA" smtClean="0"/>
              <a:t>‹#›</a:t>
            </a:fld>
            <a:endParaRPr lang="en-CA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90C2F-F765-4A6F-8FFB-0BBCB064E3F9}" type="datetimeFigureOut">
              <a:rPr lang="en-US" smtClean="0"/>
              <a:t>2/28/2010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7611E-D316-4208-B71E-D9640D50178D}" type="slidenum">
              <a:rPr lang="en-CA" smtClean="0"/>
              <a:t>‹#›</a:t>
            </a:fld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90C2F-F765-4A6F-8FFB-0BBCB064E3F9}" type="datetimeFigureOut">
              <a:rPr lang="en-US" smtClean="0"/>
              <a:t>2/28/2010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7611E-D316-4208-B71E-D9640D50178D}" type="slidenum">
              <a:rPr lang="en-CA" smtClean="0"/>
              <a:t>‹#›</a:t>
            </a:fld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7611E-D316-4208-B71E-D9640D50178D}" type="slidenum">
              <a:rPr lang="en-CA" smtClean="0"/>
              <a:t>‹#›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90C2F-F765-4A6F-8FFB-0BBCB064E3F9}" type="datetimeFigureOut">
              <a:rPr lang="en-US" smtClean="0"/>
              <a:t>2/28/2010</a:t>
            </a:fld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90C2F-F765-4A6F-8FFB-0BBCB064E3F9}" type="datetimeFigureOut">
              <a:rPr lang="en-US" smtClean="0"/>
              <a:t>2/28/2010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7611E-D316-4208-B71E-D9640D50178D}" type="slidenum">
              <a:rPr lang="en-CA" smtClean="0"/>
              <a:t>‹#›</a:t>
            </a:fld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90C2F-F765-4A6F-8FFB-0BBCB064E3F9}" type="datetimeFigureOut">
              <a:rPr lang="en-US" smtClean="0"/>
              <a:t>2/28/2010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7611E-D316-4208-B71E-D9640D50178D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7690C2F-F765-4A6F-8FFB-0BBCB064E3F9}" type="datetimeFigureOut">
              <a:rPr lang="en-US" smtClean="0"/>
              <a:t>2/28/2010</a:t>
            </a:fld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867611E-D316-4208-B71E-D9640D50178D}" type="slidenum">
              <a:rPr lang="en-CA" smtClean="0"/>
              <a:t>‹#›</a:t>
            </a:fld>
            <a:endParaRPr lang="en-C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90C2F-F765-4A6F-8FFB-0BBCB064E3F9}" type="datetimeFigureOut">
              <a:rPr lang="en-US" smtClean="0"/>
              <a:t>2/28/2010</a:t>
            </a:fld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67611E-D316-4208-B71E-D9640D50178D}" type="slidenum">
              <a:rPr lang="en-CA" smtClean="0"/>
              <a:t>‹#›</a:t>
            </a:fld>
            <a:endParaRPr lang="en-C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7690C2F-F765-4A6F-8FFB-0BBCB064E3F9}" type="datetimeFigureOut">
              <a:rPr lang="en-US" smtClean="0"/>
              <a:t>2/28/2010</a:t>
            </a:fld>
            <a:endParaRPr lang="en-C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CA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867611E-D316-4208-B71E-D9640D50178D}" type="slidenum">
              <a:rPr lang="en-CA" smtClean="0"/>
              <a:t>‹#›</a:t>
            </a:fld>
            <a:endParaRPr lang="en-CA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9.xml"/><Relationship Id="rId1" Type="http://schemas.openxmlformats.org/officeDocument/2006/relationships/vmlDrawing" Target="../drawings/vmlDrawing9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0.xml"/><Relationship Id="rId1" Type="http://schemas.openxmlformats.org/officeDocument/2006/relationships/vmlDrawing" Target="../drawings/vmlDrawing10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1.xml"/><Relationship Id="rId1" Type="http://schemas.openxmlformats.org/officeDocument/2006/relationships/vmlDrawing" Target="../drawings/vmlDrawing11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2.xml"/><Relationship Id="rId1" Type="http://schemas.openxmlformats.org/officeDocument/2006/relationships/vmlDrawing" Target="../drawings/vmlDrawing12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3.xml"/><Relationship Id="rId1" Type="http://schemas.openxmlformats.org/officeDocument/2006/relationships/vmlDrawing" Target="../drawings/vmlDrawing13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4.xml"/><Relationship Id="rId1" Type="http://schemas.openxmlformats.org/officeDocument/2006/relationships/vmlDrawing" Target="../drawings/vmlDrawing14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5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3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4.xml"/><Relationship Id="rId1" Type="http://schemas.openxmlformats.org/officeDocument/2006/relationships/vmlDrawing" Target="../drawings/vmlDrawing4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5.xml"/><Relationship Id="rId1" Type="http://schemas.openxmlformats.org/officeDocument/2006/relationships/vmlDrawing" Target="../drawings/vmlDrawing5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6.xml"/><Relationship Id="rId1" Type="http://schemas.openxmlformats.org/officeDocument/2006/relationships/vmlDrawing" Target="../drawings/vmlDrawing6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7.xml"/><Relationship Id="rId1" Type="http://schemas.openxmlformats.org/officeDocument/2006/relationships/vmlDrawing" Target="../drawings/vmlDrawing7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8.xml"/><Relationship Id="rId1" Type="http://schemas.openxmlformats.org/officeDocument/2006/relationships/vmlDrawing" Target="../drawings/vmlDrawing8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Anticipation Guide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The Inuit</a:t>
            </a:r>
            <a:endParaRPr lang="en-C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Since the climate is warm in the arctic, the Inuit dressed in in light layered clothing.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</p:spTree>
    <p:controls>
      <p:control spid="10242" name="ResponsePPTControl1" r:id="rId2" imgW="2730600" imgH="1905120"/>
    </p:controls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Some Inuit traditionally lived in temporary shelters called igloos.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</p:spTree>
    <p:controls>
      <p:control spid="11266" name="ResponsePPTControl1" r:id="rId2" imgW="2730600" imgH="1905120"/>
    </p:controls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Today the Inuit only live in Igloos.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</p:spTree>
    <p:controls>
      <p:control spid="12290" name="ResponsePPTControl1" r:id="rId2" imgW="2730600" imgH="1905120"/>
    </p:controls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In 1999, the territory of Nunavut was created in Northern Canada.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</p:spTree>
    <p:controls>
      <p:control spid="13314" name="ResponsePPTControl1" r:id="rId2" imgW="2730600" imgH="1905120"/>
    </p:controls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Today most Inuit live in large cities and are not connected by the internet, television, and regular airplane flights.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</p:spTree>
    <p:controls>
      <p:control spid="14338" name="ResponsePPTControl1" r:id="rId2" imgW="2730600" imgH="1905120"/>
    </p:controls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Inuit life has not changed from their traditional life. They still hunt in kayaks and use sled dogs for hunting.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</p:spTree>
    <p:controls>
      <p:control spid="15362" name="ResponsePPTControl1" r:id="rId2" imgW="2730600" imgH="1905120"/>
    </p:controls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The Inuit are changing along with the world around them.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4214818"/>
            <a:ext cx="2524125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ontrols>
      <p:control spid="16386" name="ResponsePPTControl1" r:id="rId2" imgW="2730600" imgH="1905120"/>
    </p:controls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CA" dirty="0"/>
              <a:t>Living things manage to survive in this cold climate.  Animals such as wolves, foxes, polar bears have adapted to this environment</a:t>
            </a:r>
            <a:r>
              <a:rPr lang="en-CA" dirty="0" smtClean="0"/>
              <a:t>.</a:t>
            </a:r>
          </a:p>
          <a:p>
            <a:pPr>
              <a:buNone/>
            </a:pPr>
            <a:endParaRPr lang="en-CA" dirty="0"/>
          </a:p>
          <a:p>
            <a:pPr>
              <a:buNone/>
            </a:pPr>
            <a:r>
              <a:rPr lang="en-CA" dirty="0" smtClean="0"/>
              <a:t>					True</a:t>
            </a:r>
          </a:p>
          <a:p>
            <a:pPr>
              <a:buNone/>
            </a:pPr>
            <a:endParaRPr lang="en-CA" dirty="0"/>
          </a:p>
          <a:p>
            <a:pPr>
              <a:buNone/>
            </a:pPr>
            <a:r>
              <a:rPr lang="en-CA" dirty="0" smtClean="0"/>
              <a:t>					False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</p:spTree>
    <p:controls>
      <p:control spid="2050" name="ResponsePPTControl1" r:id="rId2" imgW="2730600" imgH="1905120"/>
    </p:controls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The Inuit never hunted animals for survival.  They waited for food to arrive from the mainland.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</p:spTree>
    <p:controls>
      <p:control spid="3074" name="ResponsePPTControl1" r:id="rId2" imgW="2730600" imgH="1905120"/>
    </p:controls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The Inuit are a group of people that live in the lands of the far north.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</p:spTree>
    <p:controls>
      <p:control spid="4098" name="ResponsePPTControl1" r:id="rId2" imgW="2730600" imgH="1905120"/>
    </p:controls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Inuit used to be called Eskimos, However they prefer the name "Inuit" because in their own language that means "real people."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</p:spTree>
    <p:controls>
      <p:control spid="5122" name="ResponsePPTControl1" r:id="rId2" imgW="2730600" imgH="1905120"/>
    </p:controls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The Arctic is one of the warmest places in the world.  The ground is never frozen. Sand and dirt cover the ground.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</p:spTree>
    <p:controls>
      <p:control spid="6146" name="ResponsePPTControl1" r:id="rId2" imgW="2730600" imgH="1905120"/>
    </p:controls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On land </a:t>
            </a:r>
            <a:r>
              <a:rPr lang="en-CA" dirty="0" smtClean="0"/>
              <a:t>Inuit’s </a:t>
            </a:r>
            <a:r>
              <a:rPr lang="en-CA" dirty="0"/>
              <a:t>travel by dogsled made of animal bones and skin.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</p:spTree>
    <p:controls>
      <p:control spid="7170" name="ResponsePPTControl1" r:id="rId2" imgW="2730600" imgH="1905120"/>
    </p:controls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The Inuit used bow and arrow to hunt.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</p:spTree>
    <p:controls>
      <p:control spid="8194" name="ResponsePPTControl1" r:id="rId2" imgW="2730600" imgH="1905120"/>
    </p:controls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The Inuit made beautiful objects of art.  Inuit artists are famous for carving figures of bears and seals out of stone, </a:t>
            </a:r>
            <a:r>
              <a:rPr lang="en-CA" dirty="0" smtClean="0"/>
              <a:t>ivory </a:t>
            </a:r>
            <a:r>
              <a:rPr lang="en-CA" dirty="0"/>
              <a:t>and other materials.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</p:spTree>
    <p:controls>
      <p:control spid="9218" name="ResponsePPTControl1" r:id="rId2" imgW="2730600" imgH="1905120"/>
    </p:controls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25</TotalTime>
  <Words>269</Words>
  <Application>Microsoft Office PowerPoint</Application>
  <PresentationFormat>On-screen Show (4:3)</PresentationFormat>
  <Paragraphs>21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Paper</vt:lpstr>
      <vt:lpstr>The Inuit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Inuit</dc:title>
  <dc:creator>ldewhurst</dc:creator>
  <cp:lastModifiedBy>ldewhurst</cp:lastModifiedBy>
  <cp:revision>3</cp:revision>
  <dcterms:created xsi:type="dcterms:W3CDTF">2010-03-01T03:01:58Z</dcterms:created>
  <dcterms:modified xsi:type="dcterms:W3CDTF">2010-03-01T03:27:35Z</dcterms:modified>
</cp:coreProperties>
</file>